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585" r:id="rId32"/>
    <p:sldId id="484" r:id="rId3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7F361-9E0A-4393-B312-833090CC7E01}" v="18" dt="2023-05-12T19:08:49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4T17:46:11.104" v="198" actId="47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  <pc:sldChg chg="del">
        <pc:chgData name="Anatoliy Kigel" userId="7432c6c4687b0a9c" providerId="LiveId" clId="{A8A7F361-9E0A-4393-B312-833090CC7E01}" dt="2023-05-14T17:46:11.104" v="198" actId="47"/>
        <pc:sldMkLst>
          <pc:docMk/>
          <pc:sldMk cId="837341548" sldId="586"/>
        </pc:sldMkLst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15.05.2023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91943" y="1148546"/>
            <a:ext cx="626469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</a:t>
            </a:r>
            <a:r>
              <a:rPr lang="en-US" sz="2000" b="1" dirty="0"/>
              <a:t>ICAO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комбинацию буквенно-цифровую, (буквы </a:t>
            </a:r>
            <a:r>
              <a:rPr lang="ru-RU" sz="2000" b="1" dirty="0"/>
              <a:t>только латинские</a:t>
            </a:r>
            <a:r>
              <a:rPr lang="ru-RU" sz="2000" dirty="0"/>
              <a:t>)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</a:t>
            </a:r>
            <a:r>
              <a:rPr lang="ru-RU" sz="2000" dirty="0"/>
              <a:t>),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</a:t>
            </a:r>
            <a:r>
              <a:rPr lang="ru-RU" sz="2000" b="1" dirty="0">
                <a:solidFill>
                  <a:srgbClr val="C00000"/>
                </a:solidFill>
              </a:rPr>
              <a:t>соответствии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алфавитом</a:t>
            </a:r>
            <a:r>
              <a:rPr lang="en-US" sz="2000" b="1" dirty="0">
                <a:solidFill>
                  <a:srgbClr val="C00000"/>
                </a:solidFill>
              </a:rPr>
              <a:t> ICAO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/>
              <a:t>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Eight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</a:t>
            </a:r>
            <a:r>
              <a:rPr lang="ru-RU" sz="2000" dirty="0"/>
              <a:t>).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" y="1283508"/>
            <a:ext cx="5169828" cy="51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562475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FFB2C-0FC3-9971-EA36-71BD334F1F98}"/>
              </a:ext>
            </a:extLst>
          </p:cNvPr>
          <p:cNvSpPr txBox="1"/>
          <p:nvPr/>
        </p:nvSpPr>
        <p:spPr>
          <a:xfrm>
            <a:off x="2160713" y="2179216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Разработать скрипт, проверяющий знания (умение</a:t>
            </a:r>
            <a:r>
              <a:rPr lang="ru-RU" sz="2400" b="1" dirty="0"/>
              <a:t>) таблицы умножения</a:t>
            </a:r>
            <a:r>
              <a:rPr lang="ru-RU" sz="2400" dirty="0"/>
              <a:t> </a:t>
            </a:r>
            <a:r>
              <a:rPr lang="ru-RU" sz="2400" b="1" dirty="0"/>
              <a:t>двузначных чисел</a:t>
            </a:r>
            <a:r>
              <a:rPr lang="ru-RU" sz="2400" dirty="0"/>
              <a:t>. Скрипт должен задать пользователю 12 задач на умножение </a:t>
            </a:r>
            <a:r>
              <a:rPr lang="ru-RU" sz="2400" b="1" dirty="0">
                <a:solidFill>
                  <a:srgbClr val="FF0000"/>
                </a:solidFill>
              </a:rPr>
              <a:t>двузначных</a:t>
            </a:r>
            <a:r>
              <a:rPr lang="ru-RU" sz="2400" dirty="0"/>
              <a:t> чисел. По результатам проверки, пользователю выставляется оценка</a:t>
            </a:r>
            <a:r>
              <a:rPr lang="en-US" sz="2400" dirty="0"/>
              <a:t> (</a:t>
            </a:r>
            <a:r>
              <a:rPr lang="ru-RU" sz="2400" dirty="0"/>
              <a:t>по 12 бальной шкале</a:t>
            </a:r>
            <a:r>
              <a:rPr lang="en-US" sz="2400" dirty="0"/>
              <a:t>)</a:t>
            </a:r>
            <a:r>
              <a:rPr lang="ru-RU" sz="2400" dirty="0"/>
              <a:t>, а также выводиться два списка: верных ответов, и ошибочных ответов (</a:t>
            </a:r>
            <a:r>
              <a:rPr lang="ru-RU" sz="2400" i="1" dirty="0"/>
              <a:t>с указанием какой ответ был правильный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1326</Words>
  <Application>Microsoft Office PowerPoint</Application>
  <PresentationFormat>Широкий екран</PresentationFormat>
  <Paragraphs>110</Paragraphs>
  <Slides>32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#B.1</vt:lpstr>
      <vt:lpstr>Домашнее задание #B.2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406</cp:revision>
  <dcterms:created xsi:type="dcterms:W3CDTF">2018-10-09T14:11:27Z</dcterms:created>
  <dcterms:modified xsi:type="dcterms:W3CDTF">2023-05-15T13:00:41Z</dcterms:modified>
</cp:coreProperties>
</file>